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3CD988-24C8-4452-8815-19E86B36B47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96852E-A5FA-4BBF-ABC9-D73D31D2E146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STORAGE MANAGEMENT</a:t>
          </a:r>
          <a:endParaRPr lang="en-US" sz="1600" dirty="0">
            <a:solidFill>
              <a:schemeClr val="tx1"/>
            </a:solidFill>
          </a:endParaRPr>
        </a:p>
      </dgm:t>
    </dgm:pt>
    <dgm:pt modelId="{A7DC7CF4-9057-4581-A3BD-F6D787DB74BC}" type="parTrans" cxnId="{1E35C4AB-CFE9-45F4-A573-7DFF843A53C0}">
      <dgm:prSet/>
      <dgm:spPr/>
      <dgm:t>
        <a:bodyPr/>
        <a:lstStyle/>
        <a:p>
          <a:endParaRPr lang="en-US"/>
        </a:p>
      </dgm:t>
    </dgm:pt>
    <dgm:pt modelId="{C93ABBF9-FE6E-4217-9A22-E614081B4690}" type="sibTrans" cxnId="{1E35C4AB-CFE9-45F4-A573-7DFF843A53C0}">
      <dgm:prSet/>
      <dgm:spPr/>
      <dgm:t>
        <a:bodyPr/>
        <a:lstStyle/>
        <a:p>
          <a:endParaRPr lang="en-US"/>
        </a:p>
      </dgm:t>
    </dgm:pt>
    <dgm:pt modelId="{F5C03287-925C-4969-858C-18442E518AC4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PROCESSOR MANAGEMENT</a:t>
          </a:r>
          <a:endParaRPr lang="en-US" dirty="0">
            <a:solidFill>
              <a:schemeClr val="tx1"/>
            </a:solidFill>
          </a:endParaRPr>
        </a:p>
      </dgm:t>
    </dgm:pt>
    <dgm:pt modelId="{3FB151DB-B491-4CA9-8806-232F42FE3D1A}" type="parTrans" cxnId="{76CF83A8-6CE8-4EAF-9D6B-14CC69218EAD}">
      <dgm:prSet/>
      <dgm:spPr/>
      <dgm:t>
        <a:bodyPr/>
        <a:lstStyle/>
        <a:p>
          <a:endParaRPr lang="en-US"/>
        </a:p>
      </dgm:t>
    </dgm:pt>
    <dgm:pt modelId="{85028D97-9E27-4166-879C-6329B8C4999F}" type="sibTrans" cxnId="{76CF83A8-6CE8-4EAF-9D6B-14CC69218EAD}">
      <dgm:prSet/>
      <dgm:spPr/>
      <dgm:t>
        <a:bodyPr/>
        <a:lstStyle/>
        <a:p>
          <a:endParaRPr lang="en-US"/>
        </a:p>
      </dgm:t>
    </dgm:pt>
    <dgm:pt modelId="{694C25F3-F5C0-49DF-B4A7-E2B7DF58B3B4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MEMORY MANAGEMENT</a:t>
          </a:r>
          <a:endParaRPr lang="en-US" dirty="0">
            <a:solidFill>
              <a:schemeClr val="tx1"/>
            </a:solidFill>
          </a:endParaRPr>
        </a:p>
      </dgm:t>
    </dgm:pt>
    <dgm:pt modelId="{4E552E54-536D-4065-AF6C-977DB9F3D57B}" type="parTrans" cxnId="{B58DF899-85F7-49CB-8F10-1434F7C4AB17}">
      <dgm:prSet/>
      <dgm:spPr/>
      <dgm:t>
        <a:bodyPr/>
        <a:lstStyle/>
        <a:p>
          <a:endParaRPr lang="en-US"/>
        </a:p>
      </dgm:t>
    </dgm:pt>
    <dgm:pt modelId="{1D1FF599-ACEF-4F6A-BA7B-F5667A06FB50}" type="sibTrans" cxnId="{B58DF899-85F7-49CB-8F10-1434F7C4AB17}">
      <dgm:prSet/>
      <dgm:spPr/>
      <dgm:t>
        <a:bodyPr/>
        <a:lstStyle/>
        <a:p>
          <a:endParaRPr lang="en-US"/>
        </a:p>
      </dgm:t>
    </dgm:pt>
    <dgm:pt modelId="{251E24EC-68C8-43A5-A6C9-5A0F79B74C73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MASTERMIND</a:t>
          </a:r>
          <a:endParaRPr lang="en-US" dirty="0">
            <a:solidFill>
              <a:schemeClr val="tx1"/>
            </a:solidFill>
          </a:endParaRPr>
        </a:p>
      </dgm:t>
    </dgm:pt>
    <dgm:pt modelId="{363F714F-1187-4BB4-8C26-59D53E8669C2}" type="parTrans" cxnId="{4DCD2F0A-65C3-48E4-BF58-7C6C52C71235}">
      <dgm:prSet/>
      <dgm:spPr/>
      <dgm:t>
        <a:bodyPr/>
        <a:lstStyle/>
        <a:p>
          <a:endParaRPr lang="en-US"/>
        </a:p>
      </dgm:t>
    </dgm:pt>
    <dgm:pt modelId="{4B2A8EA5-AE8B-4EBC-9A0E-7A9EAFC12FA9}" type="sibTrans" cxnId="{4DCD2F0A-65C3-48E4-BF58-7C6C52C71235}">
      <dgm:prSet/>
      <dgm:spPr/>
      <dgm:t>
        <a:bodyPr/>
        <a:lstStyle/>
        <a:p>
          <a:endParaRPr lang="en-US"/>
        </a:p>
      </dgm:t>
    </dgm:pt>
    <dgm:pt modelId="{2E5A89E9-0775-4362-B50F-08044675E2E3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SECURITY</a:t>
          </a:r>
          <a:endParaRPr lang="en-US" dirty="0">
            <a:solidFill>
              <a:schemeClr val="tx1"/>
            </a:solidFill>
          </a:endParaRPr>
        </a:p>
      </dgm:t>
    </dgm:pt>
    <dgm:pt modelId="{C3181AF2-115E-47CF-A98B-7481E81A46F1}" type="parTrans" cxnId="{1E0844B2-A8C0-4FAE-9BD7-B17F4A4AF963}">
      <dgm:prSet/>
      <dgm:spPr/>
      <dgm:t>
        <a:bodyPr/>
        <a:lstStyle/>
        <a:p>
          <a:endParaRPr lang="en-US"/>
        </a:p>
      </dgm:t>
    </dgm:pt>
    <dgm:pt modelId="{1827389D-4747-49D4-9C21-DC929B13A74C}" type="sibTrans" cxnId="{1E0844B2-A8C0-4FAE-9BD7-B17F4A4AF963}">
      <dgm:prSet/>
      <dgm:spPr/>
      <dgm:t>
        <a:bodyPr/>
        <a:lstStyle/>
        <a:p>
          <a:endParaRPr lang="en-US"/>
        </a:p>
      </dgm:t>
    </dgm:pt>
    <dgm:pt modelId="{5B0EDBA4-1B63-42E4-BD0A-1E8E716B662F}" type="pres">
      <dgm:prSet presAssocID="{423CD988-24C8-4452-8815-19E86B36B4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D8C0B0-1880-4F6A-A21B-00581379249B}" type="pres">
      <dgm:prSet presAssocID="{4C96852E-A5FA-4BBF-ABC9-D73D31D2E14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5C2BC-5688-4F28-8D20-DE6168A7007B}" type="pres">
      <dgm:prSet presAssocID="{4C96852E-A5FA-4BBF-ABC9-D73D31D2E146}" presName="spNode" presStyleCnt="0"/>
      <dgm:spPr/>
    </dgm:pt>
    <dgm:pt modelId="{02BCBCA2-68E7-4823-A860-9D450E623C3E}" type="pres">
      <dgm:prSet presAssocID="{C93ABBF9-FE6E-4217-9A22-E614081B4690}" presName="sibTrans" presStyleLbl="sibTrans1D1" presStyleIdx="0" presStyleCnt="5"/>
      <dgm:spPr/>
      <dgm:t>
        <a:bodyPr/>
        <a:lstStyle/>
        <a:p>
          <a:endParaRPr lang="en-US"/>
        </a:p>
      </dgm:t>
    </dgm:pt>
    <dgm:pt modelId="{452C98AD-0711-466E-8272-DAF09B4D4F5C}" type="pres">
      <dgm:prSet presAssocID="{F5C03287-925C-4969-858C-18442E518AC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748515-4819-4C47-B21D-6E02FE63F100}" type="pres">
      <dgm:prSet presAssocID="{F5C03287-925C-4969-858C-18442E518AC4}" presName="spNode" presStyleCnt="0"/>
      <dgm:spPr/>
    </dgm:pt>
    <dgm:pt modelId="{82D79B9B-8A48-4A99-8FED-91F7A2893D44}" type="pres">
      <dgm:prSet presAssocID="{85028D97-9E27-4166-879C-6329B8C4999F}" presName="sibTrans" presStyleLbl="sibTrans1D1" presStyleIdx="1" presStyleCnt="5"/>
      <dgm:spPr/>
      <dgm:t>
        <a:bodyPr/>
        <a:lstStyle/>
        <a:p>
          <a:endParaRPr lang="en-US"/>
        </a:p>
      </dgm:t>
    </dgm:pt>
    <dgm:pt modelId="{4FD12AAB-0D75-4CD1-92BF-C2396B7C7817}" type="pres">
      <dgm:prSet presAssocID="{694C25F3-F5C0-49DF-B4A7-E2B7DF58B3B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B6350-906F-4B9A-BE9D-5E602D352FBE}" type="pres">
      <dgm:prSet presAssocID="{694C25F3-F5C0-49DF-B4A7-E2B7DF58B3B4}" presName="spNode" presStyleCnt="0"/>
      <dgm:spPr/>
    </dgm:pt>
    <dgm:pt modelId="{F2BD5B09-C95A-4B59-A295-1E4AD342BA60}" type="pres">
      <dgm:prSet presAssocID="{1D1FF599-ACEF-4F6A-BA7B-F5667A06FB50}" presName="sibTrans" presStyleLbl="sibTrans1D1" presStyleIdx="2" presStyleCnt="5"/>
      <dgm:spPr/>
      <dgm:t>
        <a:bodyPr/>
        <a:lstStyle/>
        <a:p>
          <a:endParaRPr lang="en-US"/>
        </a:p>
      </dgm:t>
    </dgm:pt>
    <dgm:pt modelId="{D00C056E-C9C9-4224-9297-F0ED58F081E8}" type="pres">
      <dgm:prSet presAssocID="{251E24EC-68C8-43A5-A6C9-5A0F79B74C7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486A1-5175-4C42-BC35-2BCAE24307A9}" type="pres">
      <dgm:prSet presAssocID="{251E24EC-68C8-43A5-A6C9-5A0F79B74C73}" presName="spNode" presStyleCnt="0"/>
      <dgm:spPr/>
    </dgm:pt>
    <dgm:pt modelId="{89FFC530-192E-443E-A5A2-51A8DE6729DE}" type="pres">
      <dgm:prSet presAssocID="{4B2A8EA5-AE8B-4EBC-9A0E-7A9EAFC12FA9}" presName="sibTrans" presStyleLbl="sibTrans1D1" presStyleIdx="3" presStyleCnt="5"/>
      <dgm:spPr/>
      <dgm:t>
        <a:bodyPr/>
        <a:lstStyle/>
        <a:p>
          <a:endParaRPr lang="en-US"/>
        </a:p>
      </dgm:t>
    </dgm:pt>
    <dgm:pt modelId="{2698324E-A713-4AC4-92F0-E2DCC1742E5A}" type="pres">
      <dgm:prSet presAssocID="{2E5A89E9-0775-4362-B50F-08044675E2E3}" presName="node" presStyleLbl="node1" presStyleIdx="4" presStyleCnt="5" custRadScaleRad="101172" custRadScaleInc="42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45D229-8852-457E-ADEB-8B0DD84091FE}" type="pres">
      <dgm:prSet presAssocID="{2E5A89E9-0775-4362-B50F-08044675E2E3}" presName="spNode" presStyleCnt="0"/>
      <dgm:spPr/>
    </dgm:pt>
    <dgm:pt modelId="{92E2CF33-3400-4AB9-9E62-B00B4CB5DFEB}" type="pres">
      <dgm:prSet presAssocID="{1827389D-4747-49D4-9C21-DC929B13A74C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CBD035-FF57-4763-B032-4E66776345DE}" type="presOf" srcId="{1827389D-4747-49D4-9C21-DC929B13A74C}" destId="{92E2CF33-3400-4AB9-9E62-B00B4CB5DFEB}" srcOrd="0" destOrd="0" presId="urn:microsoft.com/office/officeart/2005/8/layout/cycle5"/>
    <dgm:cxn modelId="{96F4DE37-0955-4052-B6F6-16D8344D0555}" type="presOf" srcId="{423CD988-24C8-4452-8815-19E86B36B479}" destId="{5B0EDBA4-1B63-42E4-BD0A-1E8E716B662F}" srcOrd="0" destOrd="0" presId="urn:microsoft.com/office/officeart/2005/8/layout/cycle5"/>
    <dgm:cxn modelId="{1E0844B2-A8C0-4FAE-9BD7-B17F4A4AF963}" srcId="{423CD988-24C8-4452-8815-19E86B36B479}" destId="{2E5A89E9-0775-4362-B50F-08044675E2E3}" srcOrd="4" destOrd="0" parTransId="{C3181AF2-115E-47CF-A98B-7481E81A46F1}" sibTransId="{1827389D-4747-49D4-9C21-DC929B13A74C}"/>
    <dgm:cxn modelId="{A2B56BDE-A5A0-4AF0-91D1-06D7E8695C6B}" type="presOf" srcId="{C93ABBF9-FE6E-4217-9A22-E614081B4690}" destId="{02BCBCA2-68E7-4823-A860-9D450E623C3E}" srcOrd="0" destOrd="0" presId="urn:microsoft.com/office/officeart/2005/8/layout/cycle5"/>
    <dgm:cxn modelId="{2267AAAF-7171-42DF-8F25-B1FE2A0216DF}" type="presOf" srcId="{4B2A8EA5-AE8B-4EBC-9A0E-7A9EAFC12FA9}" destId="{89FFC530-192E-443E-A5A2-51A8DE6729DE}" srcOrd="0" destOrd="0" presId="urn:microsoft.com/office/officeart/2005/8/layout/cycle5"/>
    <dgm:cxn modelId="{02FA41A3-80A4-45B4-8FD4-868D75D1E129}" type="presOf" srcId="{F5C03287-925C-4969-858C-18442E518AC4}" destId="{452C98AD-0711-466E-8272-DAF09B4D4F5C}" srcOrd="0" destOrd="0" presId="urn:microsoft.com/office/officeart/2005/8/layout/cycle5"/>
    <dgm:cxn modelId="{47FD8466-A753-4FF7-9DC9-1154856FF68E}" type="presOf" srcId="{4C96852E-A5FA-4BBF-ABC9-D73D31D2E146}" destId="{C3D8C0B0-1880-4F6A-A21B-00581379249B}" srcOrd="0" destOrd="0" presId="urn:microsoft.com/office/officeart/2005/8/layout/cycle5"/>
    <dgm:cxn modelId="{28E91AB6-DDB6-4B87-BAB1-140D569CC2CD}" type="presOf" srcId="{2E5A89E9-0775-4362-B50F-08044675E2E3}" destId="{2698324E-A713-4AC4-92F0-E2DCC1742E5A}" srcOrd="0" destOrd="0" presId="urn:microsoft.com/office/officeart/2005/8/layout/cycle5"/>
    <dgm:cxn modelId="{4DCD2F0A-65C3-48E4-BF58-7C6C52C71235}" srcId="{423CD988-24C8-4452-8815-19E86B36B479}" destId="{251E24EC-68C8-43A5-A6C9-5A0F79B74C73}" srcOrd="3" destOrd="0" parTransId="{363F714F-1187-4BB4-8C26-59D53E8669C2}" sibTransId="{4B2A8EA5-AE8B-4EBC-9A0E-7A9EAFC12FA9}"/>
    <dgm:cxn modelId="{B58DF899-85F7-49CB-8F10-1434F7C4AB17}" srcId="{423CD988-24C8-4452-8815-19E86B36B479}" destId="{694C25F3-F5C0-49DF-B4A7-E2B7DF58B3B4}" srcOrd="2" destOrd="0" parTransId="{4E552E54-536D-4065-AF6C-977DB9F3D57B}" sibTransId="{1D1FF599-ACEF-4F6A-BA7B-F5667A06FB50}"/>
    <dgm:cxn modelId="{AB71BE06-3DFC-444D-932B-2CCC16DA83C2}" type="presOf" srcId="{251E24EC-68C8-43A5-A6C9-5A0F79B74C73}" destId="{D00C056E-C9C9-4224-9297-F0ED58F081E8}" srcOrd="0" destOrd="0" presId="urn:microsoft.com/office/officeart/2005/8/layout/cycle5"/>
    <dgm:cxn modelId="{48921A0E-87A9-4AE6-9685-A9E76842911E}" type="presOf" srcId="{85028D97-9E27-4166-879C-6329B8C4999F}" destId="{82D79B9B-8A48-4A99-8FED-91F7A2893D44}" srcOrd="0" destOrd="0" presId="urn:microsoft.com/office/officeart/2005/8/layout/cycle5"/>
    <dgm:cxn modelId="{263C3ABC-3E98-42C7-93FC-EE1349FBF56B}" type="presOf" srcId="{1D1FF599-ACEF-4F6A-BA7B-F5667A06FB50}" destId="{F2BD5B09-C95A-4B59-A295-1E4AD342BA60}" srcOrd="0" destOrd="0" presId="urn:microsoft.com/office/officeart/2005/8/layout/cycle5"/>
    <dgm:cxn modelId="{8CD4D27B-7BBF-4B13-B7A3-EF14039A7CB9}" type="presOf" srcId="{694C25F3-F5C0-49DF-B4A7-E2B7DF58B3B4}" destId="{4FD12AAB-0D75-4CD1-92BF-C2396B7C7817}" srcOrd="0" destOrd="0" presId="urn:microsoft.com/office/officeart/2005/8/layout/cycle5"/>
    <dgm:cxn modelId="{1E35C4AB-CFE9-45F4-A573-7DFF843A53C0}" srcId="{423CD988-24C8-4452-8815-19E86B36B479}" destId="{4C96852E-A5FA-4BBF-ABC9-D73D31D2E146}" srcOrd="0" destOrd="0" parTransId="{A7DC7CF4-9057-4581-A3BD-F6D787DB74BC}" sibTransId="{C93ABBF9-FE6E-4217-9A22-E614081B4690}"/>
    <dgm:cxn modelId="{76CF83A8-6CE8-4EAF-9D6B-14CC69218EAD}" srcId="{423CD988-24C8-4452-8815-19E86B36B479}" destId="{F5C03287-925C-4969-858C-18442E518AC4}" srcOrd="1" destOrd="0" parTransId="{3FB151DB-B491-4CA9-8806-232F42FE3D1A}" sibTransId="{85028D97-9E27-4166-879C-6329B8C4999F}"/>
    <dgm:cxn modelId="{7D9E384A-A0FC-424D-AFE6-41D16ACE0B92}" type="presParOf" srcId="{5B0EDBA4-1B63-42E4-BD0A-1E8E716B662F}" destId="{C3D8C0B0-1880-4F6A-A21B-00581379249B}" srcOrd="0" destOrd="0" presId="urn:microsoft.com/office/officeart/2005/8/layout/cycle5"/>
    <dgm:cxn modelId="{56C59569-E60F-4C30-B548-F99B9C8E2B53}" type="presParOf" srcId="{5B0EDBA4-1B63-42E4-BD0A-1E8E716B662F}" destId="{4E55C2BC-5688-4F28-8D20-DE6168A7007B}" srcOrd="1" destOrd="0" presId="urn:microsoft.com/office/officeart/2005/8/layout/cycle5"/>
    <dgm:cxn modelId="{4180437B-3771-4F8A-8F16-E325A8C48D31}" type="presParOf" srcId="{5B0EDBA4-1B63-42E4-BD0A-1E8E716B662F}" destId="{02BCBCA2-68E7-4823-A860-9D450E623C3E}" srcOrd="2" destOrd="0" presId="urn:microsoft.com/office/officeart/2005/8/layout/cycle5"/>
    <dgm:cxn modelId="{0CBE218F-252A-4D07-A0D8-9AAA51AF1BF7}" type="presParOf" srcId="{5B0EDBA4-1B63-42E4-BD0A-1E8E716B662F}" destId="{452C98AD-0711-466E-8272-DAF09B4D4F5C}" srcOrd="3" destOrd="0" presId="urn:microsoft.com/office/officeart/2005/8/layout/cycle5"/>
    <dgm:cxn modelId="{7A5850A6-C098-4F53-A948-F55A25B0E482}" type="presParOf" srcId="{5B0EDBA4-1B63-42E4-BD0A-1E8E716B662F}" destId="{7B748515-4819-4C47-B21D-6E02FE63F100}" srcOrd="4" destOrd="0" presId="urn:microsoft.com/office/officeart/2005/8/layout/cycle5"/>
    <dgm:cxn modelId="{5DF65815-92FA-4995-B1BA-FA7D9CBEF5E3}" type="presParOf" srcId="{5B0EDBA4-1B63-42E4-BD0A-1E8E716B662F}" destId="{82D79B9B-8A48-4A99-8FED-91F7A2893D44}" srcOrd="5" destOrd="0" presId="urn:microsoft.com/office/officeart/2005/8/layout/cycle5"/>
    <dgm:cxn modelId="{FB2425B5-B7EC-4FBA-A950-2075A5DEA359}" type="presParOf" srcId="{5B0EDBA4-1B63-42E4-BD0A-1E8E716B662F}" destId="{4FD12AAB-0D75-4CD1-92BF-C2396B7C7817}" srcOrd="6" destOrd="0" presId="urn:microsoft.com/office/officeart/2005/8/layout/cycle5"/>
    <dgm:cxn modelId="{3A0802FF-AE3F-4644-BC60-690CC9A56F45}" type="presParOf" srcId="{5B0EDBA4-1B63-42E4-BD0A-1E8E716B662F}" destId="{3BBB6350-906F-4B9A-BE9D-5E602D352FBE}" srcOrd="7" destOrd="0" presId="urn:microsoft.com/office/officeart/2005/8/layout/cycle5"/>
    <dgm:cxn modelId="{4C9F9350-D942-45E4-BA08-1D3508CAB14E}" type="presParOf" srcId="{5B0EDBA4-1B63-42E4-BD0A-1E8E716B662F}" destId="{F2BD5B09-C95A-4B59-A295-1E4AD342BA60}" srcOrd="8" destOrd="0" presId="urn:microsoft.com/office/officeart/2005/8/layout/cycle5"/>
    <dgm:cxn modelId="{78BDDC0E-EB71-41E0-80E1-F59E89281B6E}" type="presParOf" srcId="{5B0EDBA4-1B63-42E4-BD0A-1E8E716B662F}" destId="{D00C056E-C9C9-4224-9297-F0ED58F081E8}" srcOrd="9" destOrd="0" presId="urn:microsoft.com/office/officeart/2005/8/layout/cycle5"/>
    <dgm:cxn modelId="{74332DB3-297C-4113-80C3-4A0E600F75E4}" type="presParOf" srcId="{5B0EDBA4-1B63-42E4-BD0A-1E8E716B662F}" destId="{52C486A1-5175-4C42-BC35-2BCAE24307A9}" srcOrd="10" destOrd="0" presId="urn:microsoft.com/office/officeart/2005/8/layout/cycle5"/>
    <dgm:cxn modelId="{ADDFD7EC-64AE-453A-AE08-D930FA9EC120}" type="presParOf" srcId="{5B0EDBA4-1B63-42E4-BD0A-1E8E716B662F}" destId="{89FFC530-192E-443E-A5A2-51A8DE6729DE}" srcOrd="11" destOrd="0" presId="urn:microsoft.com/office/officeart/2005/8/layout/cycle5"/>
    <dgm:cxn modelId="{B0F2769B-3ED8-4977-841B-2BC6312C890A}" type="presParOf" srcId="{5B0EDBA4-1B63-42E4-BD0A-1E8E716B662F}" destId="{2698324E-A713-4AC4-92F0-E2DCC1742E5A}" srcOrd="12" destOrd="0" presId="urn:microsoft.com/office/officeart/2005/8/layout/cycle5"/>
    <dgm:cxn modelId="{E7DA08BF-05F4-4215-86BD-4E84B1753B00}" type="presParOf" srcId="{5B0EDBA4-1B63-42E4-BD0A-1E8E716B662F}" destId="{6B45D229-8852-457E-ADEB-8B0DD84091FE}" srcOrd="13" destOrd="0" presId="urn:microsoft.com/office/officeart/2005/8/layout/cycle5"/>
    <dgm:cxn modelId="{FBEE28E9-DAB3-4349-8BD9-73DA9AA22AEC}" type="presParOf" srcId="{5B0EDBA4-1B63-42E4-BD0A-1E8E716B662F}" destId="{92E2CF33-3400-4AB9-9E62-B00B4CB5DFEB}" srcOrd="14" destOrd="0" presId="urn:microsoft.com/office/officeart/2005/8/layout/cycle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BF38-00B5-43E9-8660-B3F5ADA08C4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7867C-A01F-4215-9404-F46A65E08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GOVT CHANDULAL CHANDRAKAR P.G. COLLEGE PATAN(C.G.)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TOPIC</a:t>
            </a:r>
            <a:r>
              <a:rPr lang="en-US" sz="3600" dirty="0" smtClean="0">
                <a:solidFill>
                  <a:srgbClr val="002060"/>
                </a:solidFill>
              </a:rPr>
              <a:t/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USE OF OPRETING SYSTEM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334000"/>
            <a:ext cx="3200400" cy="792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GUIDED BY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NIDHI SINGH THAKUR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5486400"/>
            <a:ext cx="2667000" cy="3230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SUBMITED BY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JAGESHWARI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3399"/>
                </a:solidFill>
              </a:rPr>
              <a:t> </a:t>
            </a:r>
            <a:r>
              <a:rPr lang="en-US" b="1" dirty="0" smtClean="0">
                <a:solidFill>
                  <a:srgbClr val="FF3399"/>
                </a:solidFill>
                <a:latin typeface="Algerian" pitchFamily="82" charset="0"/>
              </a:rPr>
              <a:t>OPERATING SYSTEM</a:t>
            </a:r>
            <a:endParaRPr lang="en-US" b="1" dirty="0">
              <a:solidFill>
                <a:srgbClr val="FF3399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 operating system manages all of the software and hardware on the computer.</a:t>
            </a:r>
          </a:p>
          <a:p>
            <a:r>
              <a:rPr lang="en-US" sz="2800" dirty="0" smtClean="0"/>
              <a:t>There are several different computer programs </a:t>
            </a:r>
            <a:r>
              <a:rPr lang="en-US" sz="2800" dirty="0"/>
              <a:t>r</a:t>
            </a:r>
            <a:r>
              <a:rPr lang="en-US" sz="2800" dirty="0" smtClean="0"/>
              <a:t>unning at the same  time.</a:t>
            </a:r>
          </a:p>
          <a:p>
            <a:r>
              <a:rPr lang="en-US" sz="2800" dirty="0" smtClean="0"/>
              <a:t>They all need to access your computer s CPU memory and storage .</a:t>
            </a:r>
            <a:endParaRPr lang="en-US" sz="2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3399"/>
                </a:solidFill>
                <a:latin typeface="Algerian" pitchFamily="82" charset="0"/>
              </a:rPr>
              <a:t>Use of operating system</a:t>
            </a:r>
            <a:endParaRPr lang="en-US" dirty="0">
              <a:solidFill>
                <a:srgbClr val="FF3399"/>
              </a:solidFill>
              <a:latin typeface="Algerian" pitchFamily="82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3399"/>
                </a:solidFill>
                <a:latin typeface="Algerian" pitchFamily="82" charset="0"/>
              </a:rPr>
              <a:t>CONCLUSION</a:t>
            </a:r>
            <a:endParaRPr lang="en-US" dirty="0">
              <a:solidFill>
                <a:srgbClr val="FF3399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Operating systems play several key roles </a:t>
            </a:r>
          </a:p>
          <a:p>
            <a:pPr>
              <a:buNone/>
            </a:pPr>
            <a:r>
              <a:rPr lang="en-US" dirty="0" smtClean="0"/>
              <a:t>Resource management operating systems</a:t>
            </a:r>
          </a:p>
          <a:p>
            <a:pPr>
              <a:buNone/>
            </a:pPr>
            <a:r>
              <a:rPr lang="en-US" dirty="0" smtClean="0"/>
              <a:t>Allocate and manage computer resources</a:t>
            </a:r>
          </a:p>
          <a:p>
            <a:pPr>
              <a:buNone/>
            </a:pPr>
            <a:r>
              <a:rPr lang="en-US" dirty="0" smtClean="0"/>
              <a:t>such as CPU, memory and storage devices</a:t>
            </a:r>
          </a:p>
          <a:p>
            <a:pPr>
              <a:buNone/>
            </a:pPr>
            <a:r>
              <a:rPr lang="en-US" dirty="0" smtClean="0"/>
              <a:t>They ensure that multiple programs can </a:t>
            </a:r>
          </a:p>
          <a:p>
            <a:pPr>
              <a:buNone/>
            </a:pPr>
            <a:r>
              <a:rPr lang="en-US" dirty="0" smtClean="0"/>
              <a:t>Run simultaneously without interfering with</a:t>
            </a:r>
          </a:p>
          <a:p>
            <a:pPr>
              <a:buNone/>
            </a:pPr>
            <a:r>
              <a:rPr lang="en-US" smtClean="0"/>
              <a:t>Each other.</a:t>
            </a:r>
            <a:endParaRPr lang="en-US" dirty="0" smtClean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5562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Big Blue Bold" pitchFamily="50" charset="0"/>
              </a:rPr>
              <a:t>Thank you</a:t>
            </a:r>
            <a:endParaRPr lang="en-US" sz="6000" b="1" dirty="0">
              <a:latin typeface="Big Blue Bold" pitchFamily="50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110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GOVT CHANDULAL CHANDRAKAR P.G. COLLEGE PATAN(C.G.) TOPIC USE OF OPRETING SYSTEM </vt:lpstr>
      <vt:lpstr> OPERATING SYSTEM</vt:lpstr>
      <vt:lpstr>Use of operating system</vt:lpstr>
      <vt:lpstr>CONCLUSION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9</cp:revision>
  <dcterms:created xsi:type="dcterms:W3CDTF">2023-10-26T06:19:00Z</dcterms:created>
  <dcterms:modified xsi:type="dcterms:W3CDTF">2023-10-26T08:37:42Z</dcterms:modified>
</cp:coreProperties>
</file>